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28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21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86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781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42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281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225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20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42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3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07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18619-95E5-4A16-ACA9-C73E4B3A4D2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F7D0A-4E1C-4867-B7F5-9C78502CA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70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edu.tarar.ru/" TargetMode="External"/><Relationship Id="rId3" Type="http://schemas.openxmlformats.org/officeDocument/2006/relationships/hyperlink" Target="http://kzio.kzn.ru/" TargetMode="External"/><Relationship Id="rId7" Type="http://schemas.openxmlformats.org/officeDocument/2006/relationships/hyperlink" Target="mailto:vasilek148@tatar.ru" TargetMode="External"/><Relationship Id="rId2" Type="http://schemas.openxmlformats.org/officeDocument/2006/relationships/hyperlink" Target="mailto:kzio.kzn@tatar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ov.roo@tatar.ru" TargetMode="External"/><Relationship Id="rId5" Type="http://schemas.openxmlformats.org/officeDocument/2006/relationships/hyperlink" Target="mailto:otdel.dou.kzn2925227@mail.ru" TargetMode="External"/><Relationship Id="rId4" Type="http://schemas.openxmlformats.org/officeDocument/2006/relationships/hyperlink" Target="mailto:guo-kzn@ya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9283" y="144855"/>
            <a:ext cx="302385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Учредитель Муниципальное образование г. Казани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2138" y="977774"/>
            <a:ext cx="4572000" cy="2046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1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МКУ «Комитет земельных и имущественных отношений Исполнительного комитета муниципального образования г. Казани»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Время работы: с 9.00 до 18.00 (кроме6 субботы и воскресенья)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Приемные дни: вторник, четверг, с 14.00 до 17.00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Телефоны приемной по ул. Баумана, 52,7: 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</a:rPr>
              <a:t>8</a:t>
            </a:r>
            <a:r>
              <a:rPr lang="ru-RU" sz="1200" dirty="0" smtClean="0">
                <a:solidFill>
                  <a:schemeClr val="tx1"/>
                </a:solidFill>
              </a:rPr>
              <a:t>(843) 221 01 03, 8(843) 221 01 04, факс: </a:t>
            </a:r>
            <a:r>
              <a:rPr lang="ru-RU" sz="1200" dirty="0">
                <a:solidFill>
                  <a:schemeClr val="tx1"/>
                </a:solidFill>
              </a:rPr>
              <a:t>8</a:t>
            </a:r>
            <a:r>
              <a:rPr lang="ru-RU" sz="1200" dirty="0" smtClean="0">
                <a:solidFill>
                  <a:schemeClr val="tx1"/>
                </a:solidFill>
              </a:rPr>
              <a:t>(843) 221 01 09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Телефоны приемной по ул. Груздева, 5: </a:t>
            </a:r>
            <a:r>
              <a:rPr lang="ru-RU" sz="1200" dirty="0">
                <a:solidFill>
                  <a:schemeClr val="tx1"/>
                </a:solidFill>
              </a:rPr>
              <a:t>8</a:t>
            </a:r>
            <a:r>
              <a:rPr lang="ru-RU" sz="1200" dirty="0" smtClean="0">
                <a:solidFill>
                  <a:schemeClr val="tx1"/>
                </a:solidFill>
              </a:rPr>
              <a:t>(843)2210 60)0,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Факс:(843) 2210 686 E-</a:t>
            </a:r>
            <a:r>
              <a:rPr lang="ru-RU" sz="1200" dirty="0" err="1" smtClean="0">
                <a:solidFill>
                  <a:schemeClr val="tx1"/>
                </a:solidFill>
              </a:rPr>
              <a:t>mail</a:t>
            </a:r>
            <a:r>
              <a:rPr lang="ru-RU" sz="1200" dirty="0" smtClean="0">
                <a:solidFill>
                  <a:schemeClr val="tx1"/>
                </a:solidFill>
              </a:rPr>
              <a:t>: </a:t>
            </a:r>
            <a:r>
              <a:rPr lang="ru-RU" sz="1200" dirty="0" smtClean="0">
                <a:solidFill>
                  <a:schemeClr val="tx1"/>
                </a:solidFill>
                <a:hlinkClick r:id="rId2"/>
              </a:rPr>
              <a:t>kzio.kzn@tatar.ru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Официальный сайт: </a:t>
            </a:r>
            <a:r>
              <a:rPr lang="ru-RU" sz="1200" dirty="0" smtClean="0">
                <a:solidFill>
                  <a:schemeClr val="tx1"/>
                </a:solidFill>
                <a:hlinkClick r:id="rId3"/>
              </a:rPr>
              <a:t>http://kzio.kzn.ru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endParaRPr lang="ru-RU" sz="1200" dirty="0" smtClean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1124" y="977774"/>
            <a:ext cx="4383446" cy="1647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МКУ « Управление образования исполнительного комитета муниципального образования города Казани»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Начальник Управления образования г. Казани: </a:t>
            </a:r>
          </a:p>
          <a:p>
            <a:pPr algn="just"/>
            <a:r>
              <a:rPr lang="ru-RU" sz="1200" dirty="0" err="1" smtClean="0">
                <a:solidFill>
                  <a:schemeClr val="tx1"/>
                </a:solidFill>
              </a:rPr>
              <a:t>Ризванов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</a:rPr>
              <a:t>Ирек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</a:rPr>
              <a:t>Асафович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Адрес: 420111, г. Казань, ул. Б. Красная, д.1; 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Телефон: 8(843) 292 70 50 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E-</a:t>
            </a:r>
            <a:r>
              <a:rPr lang="ru-RU" sz="1200" dirty="0" err="1" smtClean="0">
                <a:solidFill>
                  <a:schemeClr val="tx1"/>
                </a:solidFill>
              </a:rPr>
              <a:t>mail</a:t>
            </a:r>
            <a:r>
              <a:rPr lang="ru-RU" sz="1200" dirty="0" smtClean="0">
                <a:solidFill>
                  <a:schemeClr val="tx1"/>
                </a:solidFill>
              </a:rPr>
              <a:t>: </a:t>
            </a:r>
            <a:r>
              <a:rPr lang="ru-RU" sz="1200" dirty="0" smtClean="0">
                <a:solidFill>
                  <a:schemeClr val="tx1"/>
                </a:solidFill>
                <a:hlinkClick r:id="rId4"/>
              </a:rPr>
              <a:t>guo-kzn@ya.ru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 Приемные часы: Вторник: с 14.00 до 18.00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en-US" sz="1200" dirty="0">
                <a:solidFill>
                  <a:schemeClr val="tx1"/>
                </a:solidFill>
              </a:rPr>
              <a:t>	 </a:t>
            </a:r>
            <a:r>
              <a:rPr lang="en-US" sz="1200" dirty="0" smtClean="0">
                <a:solidFill>
                  <a:schemeClr val="tx1"/>
                </a:solidFill>
              </a:rPr>
              <a:t>    </a:t>
            </a:r>
            <a:r>
              <a:rPr lang="ru-RU" sz="1200" dirty="0" smtClean="0">
                <a:solidFill>
                  <a:schemeClr val="tx1"/>
                </a:solidFill>
              </a:rPr>
              <a:t>Четверг: с 09.00 до 12.00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138" y="3367888"/>
            <a:ext cx="4572000" cy="1566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Отдел по работе с дошкольными образовательными учреждениями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Начальник:  </a:t>
            </a:r>
            <a:r>
              <a:rPr lang="ru-RU" sz="1200" dirty="0" err="1" smtClean="0">
                <a:solidFill>
                  <a:schemeClr val="tx1"/>
                </a:solidFill>
              </a:rPr>
              <a:t>Багаева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Татьяна Дмитриевна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Адрес:420111</a:t>
            </a:r>
            <a:r>
              <a:rPr lang="ru-RU" sz="1200" dirty="0">
                <a:solidFill>
                  <a:schemeClr val="tx1"/>
                </a:solidFill>
              </a:rPr>
              <a:t>, г. Казань, ул. Большая Красная, д.1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Телефон</a:t>
            </a:r>
            <a:r>
              <a:rPr lang="ru-RU" sz="1200" dirty="0">
                <a:solidFill>
                  <a:schemeClr val="tx1"/>
                </a:solidFill>
              </a:rPr>
              <a:t>: </a:t>
            </a:r>
            <a:r>
              <a:rPr lang="ru-RU" sz="1200" dirty="0" smtClean="0">
                <a:solidFill>
                  <a:schemeClr val="tx1"/>
                </a:solidFill>
              </a:rPr>
              <a:t>8(843</a:t>
            </a:r>
            <a:r>
              <a:rPr lang="ru-RU" sz="1200" dirty="0">
                <a:solidFill>
                  <a:schemeClr val="tx1"/>
                </a:solidFill>
              </a:rPr>
              <a:t>) 292 52 27 к E-</a:t>
            </a:r>
            <a:r>
              <a:rPr lang="ru-RU" sz="1200" dirty="0" err="1">
                <a:solidFill>
                  <a:schemeClr val="tx1"/>
                </a:solidFill>
              </a:rPr>
              <a:t>mail</a:t>
            </a:r>
            <a:r>
              <a:rPr lang="ru-RU" sz="1200" dirty="0">
                <a:solidFill>
                  <a:schemeClr val="tx1"/>
                </a:solidFill>
              </a:rPr>
              <a:t>: </a:t>
            </a:r>
            <a:r>
              <a:rPr lang="ru-RU" sz="1200" dirty="0" smtClean="0">
                <a:solidFill>
                  <a:schemeClr val="tx1"/>
                </a:solidFill>
                <a:hlinkClick r:id="rId5"/>
              </a:rPr>
              <a:t>otdel.dou.kzn2925227@mail.ru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Часы приема граждан: каждый вторник с 14 до 18 часов (предварительная запись по телефону)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41125" y="3023857"/>
            <a:ext cx="4383446" cy="15119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Отдел образования по Советскому </a:t>
            </a:r>
            <a:r>
              <a:rPr lang="ru-RU" sz="1200" b="1" dirty="0" smtClean="0">
                <a:solidFill>
                  <a:schemeClr val="tx1"/>
                </a:solidFill>
              </a:rPr>
              <a:t>району</a:t>
            </a:r>
            <a:endParaRPr lang="en-US" sz="12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Начальник: Арсланова Эльмира </a:t>
            </a:r>
            <a:r>
              <a:rPr lang="ru-RU" sz="1200" dirty="0" err="1">
                <a:solidFill>
                  <a:schemeClr val="tx1"/>
                </a:solidFill>
              </a:rPr>
              <a:t>Равильевна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Адрес:420073</a:t>
            </a:r>
            <a:r>
              <a:rPr lang="ru-RU" sz="1200" dirty="0">
                <a:solidFill>
                  <a:schemeClr val="tx1"/>
                </a:solidFill>
              </a:rPr>
              <a:t>, г. Казань, </a:t>
            </a:r>
            <a:r>
              <a:rPr lang="ru-RU" sz="1200" dirty="0" err="1">
                <a:solidFill>
                  <a:schemeClr val="tx1"/>
                </a:solidFill>
              </a:rPr>
              <a:t>ул.Шуртыгина</a:t>
            </a:r>
            <a:r>
              <a:rPr lang="ru-RU" sz="1200" dirty="0">
                <a:solidFill>
                  <a:schemeClr val="tx1"/>
                </a:solidFill>
              </a:rPr>
              <a:t>, д.1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Телефон</a:t>
            </a:r>
            <a:r>
              <a:rPr lang="ru-RU" sz="1200" dirty="0">
                <a:solidFill>
                  <a:schemeClr val="tx1"/>
                </a:solidFill>
              </a:rPr>
              <a:t>: </a:t>
            </a:r>
            <a:r>
              <a:rPr lang="ru-RU" sz="1200" dirty="0" smtClean="0">
                <a:solidFill>
                  <a:schemeClr val="tx1"/>
                </a:solidFill>
              </a:rPr>
              <a:t>8(843</a:t>
            </a:r>
            <a:r>
              <a:rPr lang="ru-RU" sz="1200" dirty="0">
                <a:solidFill>
                  <a:schemeClr val="tx1"/>
                </a:solidFill>
              </a:rPr>
              <a:t>) 272-03-51 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E-</a:t>
            </a:r>
            <a:r>
              <a:rPr lang="ru-RU" sz="1200" dirty="0" err="1" smtClean="0">
                <a:solidFill>
                  <a:schemeClr val="tx1"/>
                </a:solidFill>
              </a:rPr>
              <a:t>mail</a:t>
            </a:r>
            <a:r>
              <a:rPr lang="ru-RU" sz="1200" dirty="0">
                <a:solidFill>
                  <a:schemeClr val="tx1"/>
                </a:solidFill>
              </a:rPr>
              <a:t>: </a:t>
            </a:r>
            <a:r>
              <a:rPr lang="ru-RU" sz="1200" dirty="0" smtClean="0">
                <a:solidFill>
                  <a:schemeClr val="tx1"/>
                </a:solidFill>
                <a:hlinkClick r:id="rId6"/>
              </a:rPr>
              <a:t>sov.roo@tatar.ru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Прием </a:t>
            </a:r>
            <a:r>
              <a:rPr lang="ru-RU" sz="1200" dirty="0">
                <a:solidFill>
                  <a:schemeClr val="tx1"/>
                </a:solidFill>
              </a:rPr>
              <a:t>граждан: вторник 14.00-18.00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2138" y="5278169"/>
            <a:ext cx="4571999" cy="14938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Главный специалист по работе с дошкольными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</a:rPr>
              <a:t>учреждениями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</a:rPr>
              <a:t>Морозова Марина Васильевна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</a:rPr>
              <a:t>Адрес: 420073, Казань, </a:t>
            </a:r>
            <a:r>
              <a:rPr lang="ru-RU" sz="1200" dirty="0" err="1">
                <a:solidFill>
                  <a:schemeClr val="tx1"/>
                </a:solidFill>
              </a:rPr>
              <a:t>ул.Шуртыгина</a:t>
            </a:r>
            <a:r>
              <a:rPr lang="ru-RU" sz="1200" dirty="0">
                <a:solidFill>
                  <a:schemeClr val="tx1"/>
                </a:solidFill>
              </a:rPr>
              <a:t>, д.1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</a:rPr>
              <a:t>Телефон: </a:t>
            </a:r>
            <a:r>
              <a:rPr lang="ru-RU" sz="1200" dirty="0" smtClean="0">
                <a:solidFill>
                  <a:schemeClr val="tx1"/>
                </a:solidFill>
              </a:rPr>
              <a:t>8(843</a:t>
            </a:r>
            <a:r>
              <a:rPr lang="ru-RU" sz="1200" dirty="0">
                <a:solidFill>
                  <a:schemeClr val="tx1"/>
                </a:solidFill>
              </a:rPr>
              <a:t>) 272-31-26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</a:rPr>
              <a:t>E-</a:t>
            </a:r>
            <a:r>
              <a:rPr lang="ru-RU" sz="1200" dirty="0" err="1">
                <a:solidFill>
                  <a:schemeClr val="tx1"/>
                </a:solidFill>
              </a:rPr>
              <a:t>mail</a:t>
            </a:r>
            <a:r>
              <a:rPr lang="ru-RU" sz="1200" dirty="0">
                <a:solidFill>
                  <a:schemeClr val="tx1"/>
                </a:solidFill>
              </a:rPr>
              <a:t>: </a:t>
            </a:r>
            <a:r>
              <a:rPr lang="ru-RU" sz="1200" dirty="0" smtClean="0">
                <a:solidFill>
                  <a:schemeClr val="tx1"/>
                </a:solidFill>
                <a:hlinkClick r:id="rId6"/>
              </a:rPr>
              <a:t>sov.roo@tatar.ru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Часы </a:t>
            </a:r>
            <a:r>
              <a:rPr lang="ru-RU" sz="1200" dirty="0">
                <a:solidFill>
                  <a:schemeClr val="tx1"/>
                </a:solidFill>
              </a:rPr>
              <a:t>приема граждан: Вт с 14.00 до 18.00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</a:rPr>
              <a:t>Чт. С 9.00 до 12.00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641124" y="4861710"/>
            <a:ext cx="4383445" cy="15934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Заведующий </a:t>
            </a:r>
            <a:r>
              <a:rPr lang="ru-RU" sz="1200" b="1" smtClean="0">
                <a:solidFill>
                  <a:schemeClr val="tx1"/>
                </a:solidFill>
              </a:rPr>
              <a:t>М</a:t>
            </a:r>
            <a:r>
              <a:rPr lang="ru-RU" sz="1200" b="1">
                <a:solidFill>
                  <a:schemeClr val="tx1"/>
                </a:solidFill>
              </a:rPr>
              <a:t>Б</a:t>
            </a:r>
            <a:r>
              <a:rPr lang="ru-RU" sz="1200" b="1" smtClean="0">
                <a:solidFill>
                  <a:schemeClr val="tx1"/>
                </a:solidFill>
              </a:rPr>
              <a:t>ДОУ </a:t>
            </a:r>
            <a:r>
              <a:rPr lang="ru-RU" sz="1200" b="1" dirty="0">
                <a:solidFill>
                  <a:schemeClr val="tx1"/>
                </a:solidFill>
              </a:rPr>
              <a:t>«Детский сад </a:t>
            </a:r>
            <a:r>
              <a:rPr lang="ru-RU" sz="1200" b="1" dirty="0" smtClean="0">
                <a:solidFill>
                  <a:schemeClr val="tx1"/>
                </a:solidFill>
              </a:rPr>
              <a:t>№</a:t>
            </a:r>
            <a:r>
              <a:rPr lang="en-US" sz="1200" b="1" dirty="0" smtClean="0">
                <a:solidFill>
                  <a:schemeClr val="tx1"/>
                </a:solidFill>
              </a:rPr>
              <a:t>1</a:t>
            </a:r>
            <a:r>
              <a:rPr lang="ru-RU" sz="1200" b="1" dirty="0" smtClean="0">
                <a:solidFill>
                  <a:schemeClr val="tx1"/>
                </a:solidFill>
              </a:rPr>
              <a:t>48»</a:t>
            </a:r>
            <a:endParaRPr lang="ru-RU" sz="12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err="1" smtClean="0">
                <a:solidFill>
                  <a:schemeClr val="tx1"/>
                </a:solidFill>
              </a:rPr>
              <a:t>Шафигуллина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</a:rPr>
              <a:t>Диля</a:t>
            </a:r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</a:rPr>
              <a:t>Шамиловна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Адрес: </a:t>
            </a:r>
            <a:r>
              <a:rPr lang="ru-RU" sz="1200" dirty="0" smtClean="0">
                <a:solidFill>
                  <a:schemeClr val="tx1"/>
                </a:solidFill>
              </a:rPr>
              <a:t>420043, </a:t>
            </a:r>
            <a:r>
              <a:rPr lang="ru-RU" sz="1200" dirty="0" err="1" smtClean="0">
                <a:solidFill>
                  <a:schemeClr val="tx1"/>
                </a:solidFill>
              </a:rPr>
              <a:t>РТ,г.Казань</a:t>
            </a:r>
            <a:r>
              <a:rPr lang="ru-RU" sz="1200" dirty="0" smtClean="0">
                <a:solidFill>
                  <a:schemeClr val="tx1"/>
                </a:solidFill>
              </a:rPr>
              <a:t>, ул.Интернациональная,11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Телефон: </a:t>
            </a:r>
            <a:r>
              <a:rPr lang="ru-RU" sz="1200" dirty="0" smtClean="0">
                <a:solidFill>
                  <a:schemeClr val="tx1"/>
                </a:solidFill>
              </a:rPr>
              <a:t>8(843)2221620 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E-</a:t>
            </a:r>
            <a:r>
              <a:rPr lang="ru-RU" sz="1200" dirty="0" err="1" smtClean="0">
                <a:solidFill>
                  <a:schemeClr val="tx1"/>
                </a:solidFill>
              </a:rPr>
              <a:t>mail</a:t>
            </a:r>
            <a:r>
              <a:rPr lang="ru-RU" sz="1200" dirty="0" smtClean="0">
                <a:solidFill>
                  <a:schemeClr val="tx1"/>
                </a:solidFill>
              </a:rPr>
              <a:t>:</a:t>
            </a:r>
            <a:r>
              <a:rPr lang="en-US" sz="1200" dirty="0" err="1" smtClean="0">
                <a:solidFill>
                  <a:schemeClr val="tx1"/>
                </a:solidFill>
                <a:hlinkClick r:id="rId7"/>
              </a:rPr>
              <a:t>vasilek</a:t>
            </a:r>
            <a:r>
              <a:rPr lang="ru-RU" sz="1200" dirty="0" smtClean="0">
                <a:solidFill>
                  <a:schemeClr val="tx1"/>
                </a:solidFill>
                <a:hlinkClick r:id="rId7"/>
              </a:rPr>
              <a:t>148@tatar.ru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>
                <a:solidFill>
                  <a:prstClr val="black"/>
                </a:solidFill>
              </a:rPr>
              <a:t>Официальный сайт</a:t>
            </a:r>
            <a:r>
              <a:rPr lang="ru-RU" sz="1200" dirty="0" smtClean="0">
                <a:solidFill>
                  <a:prstClr val="black"/>
                </a:solidFill>
              </a:rPr>
              <a:t>: </a:t>
            </a:r>
            <a:r>
              <a:rPr lang="en-US" sz="1200" dirty="0" smtClean="0">
                <a:solidFill>
                  <a:prstClr val="black"/>
                </a:solidFill>
                <a:hlinkClick r:id="rId8"/>
              </a:rPr>
              <a:t>http</a:t>
            </a:r>
            <a:r>
              <a:rPr lang="ru-RU" sz="1200" dirty="0" smtClean="0">
                <a:solidFill>
                  <a:prstClr val="black"/>
                </a:solidFill>
                <a:hlinkClick r:id="rId8"/>
              </a:rPr>
              <a:t>://</a:t>
            </a:r>
            <a:r>
              <a:rPr lang="en-US" sz="1200" dirty="0" err="1" smtClean="0">
                <a:solidFill>
                  <a:prstClr val="black"/>
                </a:solidFill>
                <a:hlinkClick r:id="rId8"/>
              </a:rPr>
              <a:t>edu</a:t>
            </a:r>
            <a:r>
              <a:rPr lang="ru-RU" sz="1200" dirty="0" smtClean="0">
                <a:solidFill>
                  <a:prstClr val="black"/>
                </a:solidFill>
                <a:hlinkClick r:id="rId8"/>
              </a:rPr>
              <a:t>.</a:t>
            </a:r>
            <a:r>
              <a:rPr lang="en-US" sz="1200" dirty="0" err="1" smtClean="0">
                <a:solidFill>
                  <a:prstClr val="black"/>
                </a:solidFill>
                <a:hlinkClick r:id="rId8"/>
              </a:rPr>
              <a:t>tarar</a:t>
            </a:r>
            <a:r>
              <a:rPr lang="ru-RU" sz="1200" dirty="0" smtClean="0">
                <a:solidFill>
                  <a:prstClr val="black"/>
                </a:solidFill>
                <a:hlinkClick r:id="rId8"/>
              </a:rPr>
              <a:t>.</a:t>
            </a:r>
            <a:r>
              <a:rPr lang="en-US" sz="1200" dirty="0" err="1" smtClean="0">
                <a:solidFill>
                  <a:prstClr val="black"/>
                </a:solidFill>
                <a:hlinkClick r:id="rId8"/>
              </a:rPr>
              <a:t>ru</a:t>
            </a:r>
            <a:endParaRPr lang="ru-RU" sz="1200" dirty="0" smtClean="0">
              <a:solidFill>
                <a:prstClr val="black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</a:rPr>
              <a:t>Часы </a:t>
            </a:r>
            <a:r>
              <a:rPr lang="ru-RU" sz="1200" dirty="0">
                <a:solidFill>
                  <a:schemeClr val="tx1"/>
                </a:solidFill>
              </a:rPr>
              <a:t>приема граждан: Вт с 14.00 до 18.00 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just"/>
            <a:r>
              <a:rPr lang="ru-RU" sz="1200" dirty="0">
                <a:solidFill>
                  <a:schemeClr val="tx1"/>
                </a:solidFill>
              </a:rPr>
              <a:t>	</a:t>
            </a:r>
            <a:r>
              <a:rPr lang="ru-RU" sz="1200" dirty="0" smtClean="0">
                <a:solidFill>
                  <a:schemeClr val="tx1"/>
                </a:solidFill>
              </a:rPr>
              <a:t>                 Чт</a:t>
            </a:r>
            <a:r>
              <a:rPr lang="ru-RU" sz="1200" dirty="0">
                <a:solidFill>
                  <a:schemeClr val="tx1"/>
                </a:solidFill>
              </a:rPr>
              <a:t>. с 9.00 до 12.00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861104" y="357612"/>
            <a:ext cx="585779" cy="620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010685" y="357613"/>
            <a:ext cx="730636" cy="620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881648" y="1679416"/>
            <a:ext cx="2759476" cy="31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4934138" y="2149066"/>
            <a:ext cx="2706986" cy="2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965825" y="2403411"/>
            <a:ext cx="2675298" cy="1326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949982" y="4151014"/>
            <a:ext cx="2675298" cy="99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965825" y="3911098"/>
            <a:ext cx="2675298" cy="452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4934137" y="4445251"/>
            <a:ext cx="2706986" cy="1122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8" idx="3"/>
          </p:cNvCxnSpPr>
          <p:nvPr/>
        </p:nvCxnSpPr>
        <p:spPr>
          <a:xfrm flipH="1">
            <a:off x="4934137" y="5957180"/>
            <a:ext cx="2788469" cy="67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407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330</Words>
  <Application>Microsoft Office PowerPoint</Application>
  <PresentationFormat>Широкоэкранный</PresentationFormat>
  <Paragraphs>45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hp</cp:lastModifiedBy>
  <cp:revision>8</cp:revision>
  <dcterms:created xsi:type="dcterms:W3CDTF">2021-08-04T12:47:29Z</dcterms:created>
  <dcterms:modified xsi:type="dcterms:W3CDTF">2022-03-02T14:28:59Z</dcterms:modified>
</cp:coreProperties>
</file>